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799" r:id="rId2"/>
    <p:sldId id="798" r:id="rId3"/>
    <p:sldId id="797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8" r:id="rId12"/>
    <p:sldId id="807" r:id="rId13"/>
    <p:sldId id="809" r:id="rId14"/>
    <p:sldId id="796" r:id="rId15"/>
    <p:sldId id="795" r:id="rId16"/>
    <p:sldId id="812" r:id="rId17"/>
    <p:sldId id="813" r:id="rId18"/>
    <p:sldId id="821" r:id="rId19"/>
    <p:sldId id="815" r:id="rId20"/>
    <p:sldId id="816" r:id="rId21"/>
    <p:sldId id="817" r:id="rId22"/>
    <p:sldId id="818" r:id="rId23"/>
    <p:sldId id="819" r:id="rId24"/>
    <p:sldId id="820" r:id="rId25"/>
    <p:sldId id="811" r:id="rId26"/>
    <p:sldId id="810" r:id="rId27"/>
    <p:sldId id="824" r:id="rId28"/>
    <p:sldId id="825" r:id="rId29"/>
    <p:sldId id="827" r:id="rId30"/>
    <p:sldId id="826" r:id="rId31"/>
    <p:sldId id="828" r:id="rId32"/>
    <p:sldId id="823" r:id="rId33"/>
    <p:sldId id="822" r:id="rId34"/>
    <p:sldId id="831" r:id="rId35"/>
    <p:sldId id="832" r:id="rId36"/>
    <p:sldId id="833" r:id="rId37"/>
    <p:sldId id="834" r:id="rId38"/>
    <p:sldId id="835" r:id="rId39"/>
    <p:sldId id="838" r:id="rId40"/>
    <p:sldId id="836" r:id="rId41"/>
    <p:sldId id="837" r:id="rId42"/>
    <p:sldId id="830" r:id="rId43"/>
    <p:sldId id="829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EE14A-BC70-4383-83AF-17C6528432A4}" type="datetimeFigureOut">
              <a:rPr lang="pt-BR" smtClean="0"/>
              <a:t>23/05/2023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92AC4-7FBB-4892-B3AA-9FA578ACEB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13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20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346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860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869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9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00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52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012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97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72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80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6201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</a:t>
            </a: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Assuntos complementares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7" y="2551291"/>
            <a:ext cx="9144000" cy="32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67" y="2442288"/>
            <a:ext cx="4487333" cy="26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Retire</a:t>
            </a:r>
            <a:endParaRPr lang="pt-BR" sz="5333" b="1" kern="0" err="1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33" y="2174303"/>
            <a:ext cx="7543800" cy="32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spcBef>
                <a:spcPts val="2400"/>
              </a:spcBef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Refactoring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 ou 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Re-architecting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 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2162458"/>
            <a:ext cx="11269133" cy="42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https://blog.tivit.com/quais-estrategias-adotar-na-jornada-de-migracao-para-a-nuvem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Adoption Framework (AWS CAF)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9949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Cenário global de transformação digital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Migrar é um trabalho árduo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Envolve todas as áreas de uma empresa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Cada área possui visões diferentes do todo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530985"/>
            <a:ext cx="3657600" cy="27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Cloud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Adoption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CAF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Trabalho resultante de diversos processos de migração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67" y="3051187"/>
            <a:ext cx="2396067" cy="23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3200" kern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3200" kern="0" err="1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Alteração da estrutura organizacional para aderir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alinhar habilidades e processos para alinhar estratégia de negócios e TI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minimizar riscos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  <a:p>
            <a:pPr marL="380990" indent="-380990" defTabSz="1219170">
              <a:buFont typeface="Arial,Sans-Serif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6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https://aws.amazon.com/pt/professional-services/CAF/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Well-Architected Framework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67" y="1715243"/>
            <a:ext cx="7120467" cy="48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31218"/>
            <a:ext cx="9254067" cy="44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Migrando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999279" y="508821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3001728" y="3749315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Framework</a:t>
            </a:r>
            <a:endParaRPr lang="en-US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.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667" kern="0" err="1">
                <a:latin typeface="Calibri"/>
                <a:cs typeface="Calibri"/>
              </a:rPr>
              <a:t>workloads</a:t>
            </a:r>
            <a:r>
              <a:rPr lang="pt-BR" sz="2667" kern="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29205" y="743111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6 pilares do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21228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Excelência operacional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Segurança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Confiabilidade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Eficiência de performance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Sustentabilidade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Otimização de custos</a:t>
            </a:r>
          </a:p>
          <a:p>
            <a:pPr defTabSz="1219170">
              <a:spcBef>
                <a:spcPts val="2400"/>
              </a:spcBef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https://aws.amazon.com/pt/architecture/well-architected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https://aws.amazon.com/architecture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AWS Snow</a:t>
            </a:r>
          </a:p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Uma rede com velocidade de 1Gbps move 1 PB de dados em cerca de 100 dias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Família 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Snowcone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Snowball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AWS </a:t>
            </a:r>
            <a:r>
              <a:rPr lang="pt-BR" sz="2667" kern="0" err="1">
                <a:latin typeface="Calibri"/>
                <a:cs typeface="Calibri"/>
              </a:rPr>
              <a:t>Snowmobile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67" y="2944763"/>
            <a:ext cx="6866467" cy="21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1029627" y="29187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Até 8TB HDD e 14TB 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Serve para computação de borda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Recebe em casa, copia os dados e envia para AWS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67" y="1711538"/>
            <a:ext cx="365760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716451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Duas categorias: Otimizado para computação e armazenamento</a:t>
            </a:r>
            <a:endParaRPr lang="en-US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Conecta em racks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Alto poder de computação para processamento de dados local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Compatível com AWS Lambda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2015067"/>
            <a:ext cx="5054600" cy="3793067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082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Família</a:t>
            </a: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Arial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999279" y="381989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defRPr/>
            </a:pPr>
            <a:endParaRPr lang="en-US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61893" y="2029717"/>
            <a:ext cx="9100811" cy="421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Transferência massiva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Capacidade 100 PB</a:t>
            </a:r>
            <a:endParaRPr lang="pt-BR" sz="1867" kern="0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Para migração de uma grande quantidade de dados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Desligamento de data center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Impermeável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Supressão de fogo, GPS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896807"/>
            <a:ext cx="6714067" cy="44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6813" y="1741247"/>
            <a:ext cx="11832200" cy="462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https://aws.amazon.com/pt/snowmobile/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https://aws.amazon.com/pt/snowcone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ourier New"/>
              <a:buChar char="o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>
                    <a:lumMod val="95000"/>
                  </a:srgb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>
                  <a:lumMod val="95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30500"/>
            <a:ext cx="3657600" cy="205740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133" y="2799080"/>
            <a:ext cx="3657600" cy="192024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5283200" y="3090334"/>
            <a:ext cx="1600200" cy="1236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987293" y="1877318"/>
            <a:ext cx="9100811" cy="285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Rehosting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Replatform</a:t>
            </a:r>
            <a:endParaRPr lang="en-US" sz="1867" kern="0" err="1"/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Repurchasing</a:t>
            </a:r>
            <a:endParaRPr lang="pt-BR" sz="2667" kern="0">
              <a:latin typeface="Calibri"/>
              <a:cs typeface="Calibri"/>
            </a:endParaRP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>
                <a:latin typeface="Calibri"/>
                <a:cs typeface="Calibri"/>
              </a:rPr>
              <a:t>Retire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Retain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latin typeface="Calibri"/>
                <a:cs typeface="Calibri"/>
              </a:rPr>
              <a:t>Refactoring</a:t>
            </a:r>
            <a:r>
              <a:rPr lang="pt-BR" sz="2667" kern="0">
                <a:latin typeface="Calibri"/>
                <a:cs typeface="Calibri"/>
              </a:rPr>
              <a:t> ou </a:t>
            </a:r>
            <a:r>
              <a:rPr lang="pt-BR" sz="2667" kern="0" err="1">
                <a:latin typeface="Calibri"/>
                <a:cs typeface="Calibri"/>
              </a:rPr>
              <a:t>Re-architecting</a:t>
            </a:r>
            <a:r>
              <a:rPr lang="pt-BR" sz="2667" kern="0">
                <a:latin typeface="Calibri"/>
                <a:cs typeface="Calibri"/>
              </a:rPr>
              <a:t> </a:t>
            </a:r>
          </a:p>
          <a:p>
            <a:pPr marL="457189" indent="-457189" defTabSz="1219170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endParaRPr lang="pt-BR" sz="2667" ker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2120556"/>
            <a:ext cx="10100733" cy="3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988005" y="836245"/>
            <a:ext cx="11425995" cy="79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4999"/>
              </a:lnSpc>
              <a:buClr>
                <a:srgbClr val="000000"/>
              </a:buClr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cs typeface="Arial"/>
                <a:sym typeface="Arial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" y="1776693"/>
            <a:ext cx="10092267" cy="48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Widescreen</PresentationFormat>
  <Paragraphs>158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2023-04-05T17:18:28Z</dcterms:created>
  <dcterms:modified xsi:type="dcterms:W3CDTF">2023-05-23T18:19:40Z</dcterms:modified>
</cp:coreProperties>
</file>